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66018-2C9E-49F7-81B1-E2E321B886F9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E12-7DE6-4F61-BC70-F73C8DBCD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227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66018-2C9E-49F7-81B1-E2E321B886F9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E12-7DE6-4F61-BC70-F73C8DBCD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481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66018-2C9E-49F7-81B1-E2E321B886F9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E12-7DE6-4F61-BC70-F73C8DBCD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55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66018-2C9E-49F7-81B1-E2E321B886F9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E12-7DE6-4F61-BC70-F73C8DBCD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190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66018-2C9E-49F7-81B1-E2E321B886F9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E12-7DE6-4F61-BC70-F73C8DBCD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696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66018-2C9E-49F7-81B1-E2E321B886F9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E12-7DE6-4F61-BC70-F73C8DBCD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91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66018-2C9E-49F7-81B1-E2E321B886F9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E12-7DE6-4F61-BC70-F73C8DBCD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909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66018-2C9E-49F7-81B1-E2E321B886F9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E12-7DE6-4F61-BC70-F73C8DBCD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594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66018-2C9E-49F7-81B1-E2E321B886F9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E12-7DE6-4F61-BC70-F73C8DBCD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650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66018-2C9E-49F7-81B1-E2E321B886F9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E12-7DE6-4F61-BC70-F73C8DBCD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518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66018-2C9E-49F7-81B1-E2E321B886F9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E12-7DE6-4F61-BC70-F73C8DBCD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054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66018-2C9E-49F7-81B1-E2E321B886F9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3CE12-7DE6-4F61-BC70-F73C8DBCD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620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Доктор Айболит в гостях у ребят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84784"/>
            <a:ext cx="4110608" cy="2271712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3861048"/>
            <a:ext cx="3960440" cy="260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861048"/>
            <a:ext cx="4139952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46" y="1484784"/>
            <a:ext cx="3966348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038600" cy="52565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3789040"/>
            <a:ext cx="3960440" cy="260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25319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6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Доктор Айболит в гостях у ребят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Доктор Айболит в гостях у ребят</dc:title>
  <dc:creator>Наталия</dc:creator>
  <cp:lastModifiedBy>Наталия</cp:lastModifiedBy>
  <cp:revision>4</cp:revision>
  <dcterms:created xsi:type="dcterms:W3CDTF">2016-12-01T15:42:26Z</dcterms:created>
  <dcterms:modified xsi:type="dcterms:W3CDTF">2017-03-08T16:33:48Z</dcterms:modified>
</cp:coreProperties>
</file>