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EE3F8B-D90E-4DF3-BC44-E15A77799EF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6C0C32-F716-4EF6-8921-B9A8933427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6192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i="1" dirty="0" smtClean="0">
                <a:solidFill>
                  <a:srgbClr val="7030A0"/>
                </a:solidFill>
                <a:latin typeface="+mn-lt"/>
              </a:rPr>
              <a:t>ГОСУДАРСТВЕННОЕ БЮДЖЕТНОЕ ОБЩЕОБРАЗОВАТЕЛЬНОЕ УЧРЕЖДЕНИЕ  САМАРСКОЙ ОБЛАСТИ ОСНОВНАЯ ОБЩЕОБРАЗОВАТЕЛЬНАЯ  ШКОЛА № 18 ИМЕНИ В.А.МАМИСТОВА  ГОРОДА НОВОКУЙБЫШЕВСКА  </a:t>
            </a:r>
            <a:br>
              <a:rPr lang="ru-RU" sz="1800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i="1" dirty="0" smtClean="0">
                <a:solidFill>
                  <a:srgbClr val="7030A0"/>
                </a:solidFill>
                <a:latin typeface="+mn-lt"/>
              </a:rPr>
              <a:t>ГОРОДСКОГО ОКРУГА НОВОКУЙБЫШЕВСК САМАРСКОЙ ОБЛАСТИ </a:t>
            </a:r>
            <a:br>
              <a:rPr lang="ru-RU" sz="1800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i="1" dirty="0" smtClean="0">
                <a:solidFill>
                  <a:srgbClr val="7030A0"/>
                </a:solidFill>
                <a:latin typeface="+mn-lt"/>
              </a:rPr>
              <a:t>(ГБОУ ООШ № 18 г. Новокуйбышевска)</a:t>
            </a:r>
            <a:br>
              <a:rPr lang="ru-RU" sz="1800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i="1" dirty="0" smtClean="0">
                <a:solidFill>
                  <a:srgbClr val="7030A0"/>
                </a:solidFill>
                <a:latin typeface="+mn-lt"/>
              </a:rPr>
              <a:t> </a:t>
            </a:r>
            <a:br>
              <a:rPr lang="ru-RU" sz="1800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i="1" dirty="0" smtClean="0">
                <a:solidFill>
                  <a:srgbClr val="7030A0"/>
                </a:solidFill>
                <a:latin typeface="+mn-lt"/>
              </a:rPr>
              <a:t>структурное подразделение</a:t>
            </a:r>
            <a:br>
              <a:rPr lang="ru-RU" sz="1800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i="1" dirty="0" smtClean="0">
                <a:solidFill>
                  <a:srgbClr val="7030A0"/>
                </a:solidFill>
                <a:latin typeface="+mn-lt"/>
              </a:rPr>
              <a:t> «Детский сад «Центр коррекции и развития детей»</a:t>
            </a:r>
            <a:br>
              <a:rPr lang="ru-RU" sz="1800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i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1800" i="1" dirty="0" smtClean="0">
                <a:solidFill>
                  <a:srgbClr val="7030A0"/>
                </a:solidFill>
                <a:latin typeface="+mn-lt"/>
              </a:rPr>
            </a:br>
            <a:r>
              <a:rPr lang="ru-RU" sz="1800" dirty="0" smtClean="0">
                <a:latin typeface="+mn-lt"/>
              </a:rPr>
              <a:t>                                                              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+mn-lt"/>
              </a:rPr>
              <a:t>КРАТКОСРОЧНЫЙ </a:t>
            </a: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ПРОЕКТ</a:t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ПО РАЗВИТИЮ ФИЗИЧЕСКИХ КАЧЕСТВ</a:t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«БЫТЬ ЗДОРОВЫМИ ХОТИМ»</a:t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в первой группе раннего возраста «Малышок»</a:t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 smtClean="0">
                <a:latin typeface="+mn-lt"/>
              </a:rPr>
              <a:t/>
            </a:r>
            <a:br>
              <a:rPr lang="ru-RU" sz="1800" i="1" dirty="0" smtClean="0">
                <a:latin typeface="+mn-lt"/>
              </a:rPr>
            </a:br>
            <a:r>
              <a:rPr lang="ru-RU" sz="1800" i="1" dirty="0" smtClean="0">
                <a:solidFill>
                  <a:srgbClr val="FF0000"/>
                </a:solidFill>
                <a:effectLst/>
                <a:latin typeface="+mn-lt"/>
              </a:rPr>
              <a:t>Воспитатели</a:t>
            </a: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: </a:t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                                                                            </a:t>
            </a:r>
            <a:r>
              <a:rPr lang="ru-RU" sz="1800" i="1" dirty="0" err="1">
                <a:solidFill>
                  <a:srgbClr val="FF0000"/>
                </a:solidFill>
                <a:effectLst/>
                <a:latin typeface="+mn-lt"/>
              </a:rPr>
              <a:t>Бурмистрова</a:t>
            </a: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 Н. А.</a:t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                                                                    </a:t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1800" i="1" dirty="0">
                <a:solidFill>
                  <a:srgbClr val="FF0000"/>
                </a:solidFill>
                <a:effectLst/>
                <a:latin typeface="+mn-lt"/>
              </a:rPr>
              <a:t>2017 </a:t>
            </a:r>
            <a:r>
              <a:rPr lang="ru-RU" sz="1800" i="1" dirty="0" smtClean="0">
                <a:solidFill>
                  <a:srgbClr val="FF0000"/>
                </a:solidFill>
                <a:effectLst/>
                <a:latin typeface="+mn-lt"/>
              </a:rPr>
              <a:t>г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674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Мы, ребята-малыши,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 взрослы…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хотим быстрей узнать,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здоровье укреплять?</a:t>
            </a:r>
          </a:p>
          <a:p>
            <a:endParaRPr lang="ru-RU" dirty="0"/>
          </a:p>
        </p:txBody>
      </p:sp>
      <p:pic>
        <p:nvPicPr>
          <p:cNvPr id="4098" name="Picture 2" descr="H:\DCIM\IMG_20170131_184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51125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8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94421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1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i="1" dirty="0" smtClean="0">
                <a:solidFill>
                  <a:schemeClr val="accent5">
                    <a:lumMod val="75000"/>
                  </a:schemeClr>
                </a:solidFill>
              </a:rPr>
              <a:t>ПОНЕДЕЛЬНИК </a:t>
            </a:r>
            <a:r>
              <a:rPr lang="ru-RU" sz="3100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5">
                    <a:lumMod val="75000"/>
                  </a:schemeClr>
                </a:solidFill>
              </a:rPr>
              <a:t>«Таблетки растут на ветке, таблетки растут на </a:t>
            </a:r>
            <a:r>
              <a:rPr lang="ru-RU" sz="3100" i="1" dirty="0" smtClean="0">
                <a:solidFill>
                  <a:schemeClr val="accent5">
                    <a:lumMod val="75000"/>
                  </a:schemeClr>
                </a:solidFill>
              </a:rPr>
              <a:t>грядке»</a:t>
            </a:r>
            <a:r>
              <a:rPr lang="ru-RU" sz="31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31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960440" cy="3600400"/>
          </a:xfrm>
        </p:spPr>
      </p:pic>
      <p:pic>
        <p:nvPicPr>
          <p:cNvPr id="1028" name="Picture 4" descr="C:\Users\Наталия\Desktop\фото физ малышок\IMG_20170124_102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0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0081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ВТОРНИК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Мойдодыр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в гостях у ребят»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395536" y="980728"/>
            <a:ext cx="818388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 err="1">
                <a:solidFill>
                  <a:schemeClr val="accent1"/>
                </a:solidFill>
              </a:rPr>
              <a:t>Мойдодыр</a:t>
            </a:r>
            <a:r>
              <a:rPr lang="ru-RU" b="1" dirty="0">
                <a:solidFill>
                  <a:schemeClr val="accent1"/>
                </a:solidFill>
              </a:rPr>
              <a:t> нас ждет с утра - Умываться нам пора</a:t>
            </a:r>
            <a:r>
              <a:rPr lang="ru-RU" b="1" dirty="0" smtClean="0">
                <a:solidFill>
                  <a:schemeClr val="accent1"/>
                </a:solidFill>
              </a:rPr>
              <a:t>!»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Наталия\Desktop\фото физ малышок\IMG_20170124_100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8" y="2006578"/>
            <a:ext cx="3983088" cy="37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ия\Desktop\фото физ малышок\IMG_20170124_100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06578"/>
            <a:ext cx="3933728" cy="37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01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16632"/>
            <a:ext cx="8183880" cy="46016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«</a:t>
            </a:r>
            <a:r>
              <a:rPr lang="ru-RU" sz="2800" b="1" dirty="0">
                <a:solidFill>
                  <a:schemeClr val="accent1"/>
                </a:solidFill>
              </a:rPr>
              <a:t>На прогулку собираемся- Сами одеваемся!»</a:t>
            </a:r>
          </a:p>
        </p:txBody>
      </p:sp>
      <p:pic>
        <p:nvPicPr>
          <p:cNvPr id="2050" name="Picture 2" descr="C:\Users\Наталия\Desktop\фото физ малышок\image-0-02-05-e2e370acdcf2c5bd2e90e67812392fb481f019c6fc80f466ba0e9d6dd611f68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2" y="1772816"/>
            <a:ext cx="4103780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ия\Desktop\фото физ малышок\image-0-02-05-79b28e3bbbc8a496b659eed82dd4ff196348156d9fe64eacf48e58b76a8c3c2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4916"/>
            <a:ext cx="3960440" cy="37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6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effectLst/>
              </a:rPr>
              <a:t>«Мы </a:t>
            </a:r>
            <a:r>
              <a:rPr lang="ru-RU" sz="2800" dirty="0">
                <a:solidFill>
                  <a:schemeClr val="accent1"/>
                </a:solidFill>
                <a:effectLst/>
              </a:rPr>
              <a:t>готовимся ко сну- Вещи сам с себя </a:t>
            </a:r>
            <a:r>
              <a:rPr lang="ru-RU" sz="2800" dirty="0" smtClean="0">
                <a:solidFill>
                  <a:schemeClr val="accent1"/>
                </a:solidFill>
                <a:effectLst/>
              </a:rPr>
              <a:t>сниму…»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Наталия\Desktop\фото физ малышок\image-0-02-05-b6368ddc67a41878dc7578730b0591de62a1270734e96c953e45b8a98833040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ия\Desktop\фото физ малышок\image-0-02-05-fa7d526ff25c8af8570978219ad8c08de219885105d99689d2da0d8186ff3ff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1517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5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4401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СРЕДА «Чтоб </a:t>
            </a:r>
            <a:r>
              <a:rPr lang="ru-RU" sz="3100" dirty="0">
                <a:solidFill>
                  <a:schemeClr val="accent5">
                    <a:lumMod val="75000"/>
                  </a:schemeClr>
                </a:solidFill>
              </a:rPr>
              <a:t>здоровым быть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всегда- Нужна </a:t>
            </a:r>
            <a:r>
              <a:rPr lang="ru-RU" sz="3100" dirty="0">
                <a:solidFill>
                  <a:schemeClr val="accent5">
                    <a:lumMod val="75000"/>
                  </a:schemeClr>
                </a:solidFill>
              </a:rPr>
              <a:t>полезная еда!»</a:t>
            </a:r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>
                <a:solidFill>
                  <a:schemeClr val="accent1"/>
                </a:solidFill>
              </a:rPr>
              <a:t>Быть здоровыми хотим - Прямо за столом сидим</a:t>
            </a:r>
            <a:r>
              <a:rPr lang="ru-RU" b="1" dirty="0" smtClean="0">
                <a:solidFill>
                  <a:schemeClr val="accent1"/>
                </a:solidFill>
              </a:rPr>
              <a:t>…»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«</a:t>
            </a:r>
            <a:r>
              <a:rPr lang="ru-RU" b="1" dirty="0">
                <a:solidFill>
                  <a:schemeClr val="accent1"/>
                </a:solidFill>
              </a:rPr>
              <a:t>Аккуратные мы детки- В руки мы берем салфетки!»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Users\Наталия\Desktop\фото физ малышок\IMG_20170124_1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2224"/>
            <a:ext cx="3960439" cy="32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ия\Desktop\фото физ малышок\IMG_20170120_113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81" y="3352224"/>
            <a:ext cx="4004376" cy="32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3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ЧЕТВЕРГ «Волшебница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вода!»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734417" cy="3456384"/>
          </a:xfrm>
        </p:spPr>
      </p:pic>
      <p:pic>
        <p:nvPicPr>
          <p:cNvPr id="2050" name="Picture 2" descr="C:\Users\Наталия\Desktop\31.01\IMG_20170131_165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25" y="1916832"/>
            <a:ext cx="40731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2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ПЯТНИЦА «Всех 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излечит, исцелит,</a:t>
            </a:r>
            <a:br>
              <a:rPr lang="ru-RU" sz="29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Добрый доктор Айболит!» </a:t>
            </a:r>
          </a:p>
        </p:txBody>
      </p:sp>
      <p:pic>
        <p:nvPicPr>
          <p:cNvPr id="1026" name="Picture 2" descr="C:\Users\Наталия\Desktop\фото физ малышок\IMG_20161130_153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8" y="1531917"/>
            <a:ext cx="3932358" cy="23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ия\Desktop\фото физ малышок\IMG_20170118_104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5870"/>
            <a:ext cx="3960440" cy="23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ия\Desktop\31.01\IMG_20170131_164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29" y="1556790"/>
            <a:ext cx="403244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ия\Desktop\31.01\IMG_20170131_164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42" y="3985870"/>
            <a:ext cx="4044936" cy="23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8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«ТОП, ТОП ТОПАЕТ МАЛЫШ»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Наталия\Desktop\31.01\IMG_20170131_163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5794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ия\Desktop\31.01\IMG_20170131_161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77072"/>
            <a:ext cx="405794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алия\Desktop\31.01\IMG_20170131_1634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талия\Desktop\31.01\IMG_20170131_1548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8164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37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478</TotalTime>
  <Words>82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ГОСУДАРСТВЕННОЕ БЮДЖЕТНОЕ ОБЩЕОБРАЗОВАТЕЛЬНОЕ УЧРЕЖДЕНИЕ  САМАРСКОЙ ОБЛАСТИ ОСНОВНАЯ ОБЩЕОБРАЗОВАТЕЛЬНАЯ  ШКОЛА № 18 ИМЕНИ В.А.МАМИСТОВА  ГОРОДА НОВОКУЙБЫШЕВСКА   ГОРОДСКОГО ОКРУГА НОВОКУЙБЫШЕВСК САМАРСКОЙ ОБЛАСТИ  (ГБОУ ООШ № 18 г. Новокуйбышевска)   структурное подразделение  «Детский сад «Центр коррекции и развития детей»                                                                 КРАТКОСРОЧНЫЙ ПРОЕКТ ПО РАЗВИТИЮ ФИЗИЧЕСКИХ КАЧЕСТВ «БЫТЬ ЗДОРОВЫМИ ХОТИМ» в первой группе раннего возраста «Малышок»    Воспитатели:                                                                              Бурмистрова Н. А.                                                                       2017 г </vt:lpstr>
      <vt:lpstr>                              ПОНЕДЕЛЬНИК  «Таблетки растут на ветке, таблетки растут на грядке» </vt:lpstr>
      <vt:lpstr>       ВТОРНИК «Мойдодыр в гостях у ребят» </vt:lpstr>
      <vt:lpstr>                                </vt:lpstr>
      <vt:lpstr>«Мы готовимся ко сну- Вещи сам с себя сниму…»</vt:lpstr>
      <vt:lpstr>СРЕДА «Чтоб здоровым быть всегда- Нужна полезная еда!» </vt:lpstr>
      <vt:lpstr> ЧЕТВЕРГ «Волшебница вода!» </vt:lpstr>
      <vt:lpstr> ПЯТНИЦА «Всех излечит, исцелит, Добрый доктор Айболит!» </vt:lpstr>
      <vt:lpstr>«ТОП, ТОП ТОПАЕТ МАЛЫШ»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19</cp:revision>
  <cp:lastPrinted>2017-01-31T16:21:37Z</cp:lastPrinted>
  <dcterms:created xsi:type="dcterms:W3CDTF">2017-01-30T08:48:58Z</dcterms:created>
  <dcterms:modified xsi:type="dcterms:W3CDTF">2017-02-28T08:10:58Z</dcterms:modified>
</cp:coreProperties>
</file>